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3F39-7D9B-4119-B6CF-2994F6F2A60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8B07-B9DB-45F0-B1AA-85EB37D15948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3F39-7D9B-4119-B6CF-2994F6F2A60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8B07-B9DB-45F0-B1AA-85EB37D1594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3F39-7D9B-4119-B6CF-2994F6F2A60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8B07-B9DB-45F0-B1AA-85EB37D1594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3F39-7D9B-4119-B6CF-2994F6F2A60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8B07-B9DB-45F0-B1AA-85EB37D1594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3F39-7D9B-4119-B6CF-2994F6F2A60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8B07-B9DB-45F0-B1AA-85EB37D15948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3F39-7D9B-4119-B6CF-2994F6F2A60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8B07-B9DB-45F0-B1AA-85EB37D1594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3F39-7D9B-4119-B6CF-2994F6F2A60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8B07-B9DB-45F0-B1AA-85EB37D15948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3F39-7D9B-4119-B6CF-2994F6F2A60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8B07-B9DB-45F0-B1AA-85EB37D1594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3F39-7D9B-4119-B6CF-2994F6F2A60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8B07-B9DB-45F0-B1AA-85EB37D1594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3F39-7D9B-4119-B6CF-2994F6F2A60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8B07-B9DB-45F0-B1AA-85EB37D1594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3F39-7D9B-4119-B6CF-2994F6F2A60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8B07-B9DB-45F0-B1AA-85EB37D1594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F8E93F39-7D9B-4119-B6CF-2994F6F2A60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C178B07-B9DB-45F0-B1AA-85EB37D15948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us-east-1.console.aws.amazon.com/iam/home#/policies/arn:aws:iam::aws:policy/AmazonEC2FullAcces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CH.SATVIKA</a:t>
            </a:r>
          </a:p>
          <a:p>
            <a:r>
              <a:rPr lang="en-US" dirty="0" smtClean="0"/>
              <a:t>20A31A4207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6749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3"/>
            <a:ext cx="8229600" cy="2232248"/>
          </a:xfrm>
        </p:spPr>
        <p:txBody>
          <a:bodyPr/>
          <a:lstStyle/>
          <a:p>
            <a:r>
              <a:rPr lang="en-US" dirty="0" smtClean="0"/>
              <a:t>In the left side under </a:t>
            </a:r>
            <a:r>
              <a:rPr lang="en-US" dirty="0" err="1" smtClean="0"/>
              <a:t>alarm,select</a:t>
            </a:r>
            <a:r>
              <a:rPr lang="en-US" dirty="0" smtClean="0"/>
              <a:t> Billing.</a:t>
            </a:r>
          </a:p>
          <a:p>
            <a:r>
              <a:rPr lang="en-US" dirty="0" smtClean="0"/>
              <a:t>Then click create alarm.</a:t>
            </a:r>
            <a:endParaRPr lang="en-IN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27144"/>
            <a:ext cx="7452320" cy="4191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9084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 currency, type rupees. </a:t>
            </a:r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76872"/>
            <a:ext cx="6992100" cy="3933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5928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5"/>
            <a:ext cx="8229600" cy="151216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 conditions , leave the default values of Threshold type ,</a:t>
            </a:r>
            <a:r>
              <a:rPr lang="en-IN" dirty="0"/>
              <a:t> </a:t>
            </a:r>
            <a:r>
              <a:rPr lang="en-IN" dirty="0" smtClean="0"/>
              <a:t>whenever estimated charges </a:t>
            </a:r>
            <a:r>
              <a:rPr lang="en-IN" dirty="0"/>
              <a:t>is</a:t>
            </a:r>
            <a:r>
              <a:rPr lang="en-IN" dirty="0" smtClean="0"/>
              <a:t>... </a:t>
            </a:r>
          </a:p>
          <a:p>
            <a:r>
              <a:rPr lang="en-US" dirty="0" smtClean="0"/>
              <a:t>Define the threshold value to 1000 rupees.</a:t>
            </a:r>
          </a:p>
          <a:p>
            <a:r>
              <a:rPr lang="en-US" dirty="0" smtClean="0"/>
              <a:t>Click Next.</a:t>
            </a:r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348880"/>
            <a:ext cx="6992099" cy="3933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753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1"/>
            <a:ext cx="8229600" cy="15841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Select create new topic.</a:t>
            </a:r>
          </a:p>
          <a:p>
            <a:r>
              <a:rPr lang="en-US" dirty="0" smtClean="0"/>
              <a:t>Give alarm a name as </a:t>
            </a:r>
            <a:r>
              <a:rPr lang="en-US" dirty="0" err="1" smtClean="0"/>
              <a:t>newbilling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Enter your email to receive the notifications.</a:t>
            </a:r>
          </a:p>
          <a:p>
            <a:r>
              <a:rPr lang="en-US" dirty="0" smtClean="0"/>
              <a:t>Click on create topic.</a:t>
            </a:r>
          </a:p>
          <a:p>
            <a:r>
              <a:rPr lang="en-US" dirty="0" smtClean="0"/>
              <a:t>And then click on next.</a:t>
            </a:r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6912"/>
            <a:ext cx="7056784" cy="39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854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1"/>
            <a:ext cx="8229600" cy="2232248"/>
          </a:xfrm>
        </p:spPr>
        <p:txBody>
          <a:bodyPr/>
          <a:lstStyle/>
          <a:p>
            <a:r>
              <a:rPr lang="en-US" dirty="0" smtClean="0"/>
              <a:t>Under alarm name give name as Billing-1000 rupees and click on next.</a:t>
            </a:r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20888"/>
            <a:ext cx="6864085" cy="414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35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en-US" dirty="0" smtClean="0"/>
              <a:t>Click on create alarm.</a:t>
            </a:r>
            <a:endParaRPr lang="en-I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64" y="1988840"/>
            <a:ext cx="6608057" cy="371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0363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alarm is successfully created.</a:t>
            </a:r>
            <a:endParaRPr lang="en-I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7284302" cy="4097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976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Amazon Elastic Block Store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15121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 the </a:t>
            </a:r>
            <a:r>
              <a:rPr lang="en-US" b="1" dirty="0"/>
              <a:t>AWS Management Console</a:t>
            </a:r>
            <a:r>
              <a:rPr lang="en-US" dirty="0"/>
              <a:t>, on the </a:t>
            </a:r>
            <a:r>
              <a:rPr lang="en-US" b="1" dirty="0"/>
              <a:t>Services</a:t>
            </a:r>
            <a:r>
              <a:rPr lang="en-US" dirty="0"/>
              <a:t> menu, click </a:t>
            </a:r>
            <a:r>
              <a:rPr lang="en-US" b="1" dirty="0" smtClean="0"/>
              <a:t>EC2</a:t>
            </a:r>
          </a:p>
          <a:p>
            <a:r>
              <a:rPr lang="en-US" dirty="0"/>
              <a:t>In the left </a:t>
            </a:r>
            <a:endParaRPr lang="en-US" dirty="0" smtClean="0"/>
          </a:p>
          <a:p>
            <a:r>
              <a:rPr lang="en-US" dirty="0"/>
              <a:t>In the left navigation pane, choose </a:t>
            </a:r>
            <a:r>
              <a:rPr lang="en-US" b="1" dirty="0" err="1"/>
              <a:t>Volumes</a:t>
            </a:r>
            <a:r>
              <a:rPr lang="en-US" dirty="0" err="1"/>
              <a:t>.</a:t>
            </a:r>
            <a:r>
              <a:rPr lang="en-US" dirty="0" err="1" smtClean="0"/>
              <a:t>navigation</a:t>
            </a:r>
            <a:r>
              <a:rPr lang="en-US" dirty="0" smtClean="0"/>
              <a:t> </a:t>
            </a:r>
            <a:r>
              <a:rPr lang="en-US" dirty="0"/>
              <a:t>pane, choose </a:t>
            </a:r>
            <a:r>
              <a:rPr lang="en-US" b="1" dirty="0"/>
              <a:t>Instances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48" y="2708920"/>
            <a:ext cx="6876256" cy="3867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346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left navigation pane, choose </a:t>
            </a:r>
            <a:r>
              <a:rPr lang="en-US" b="1" dirty="0"/>
              <a:t>Volumes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7376142" cy="414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210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</a:t>
            </a:r>
            <a:r>
              <a:rPr lang="en-US" b="1" dirty="0"/>
              <a:t>Create volume</a:t>
            </a:r>
            <a:r>
              <a:rPr lang="en-US" dirty="0"/>
              <a:t> then configure:</a:t>
            </a:r>
            <a:endParaRPr lang="en-IN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92" y="2210584"/>
            <a:ext cx="7632171" cy="4293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51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AWS EC2(Elastic Compute cloud)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643192" cy="1540767"/>
          </a:xfrm>
        </p:spPr>
        <p:txBody>
          <a:bodyPr>
            <a:normAutofit/>
          </a:bodyPr>
          <a:lstStyle/>
          <a:p>
            <a:pPr>
              <a:buAutoNum type="arabicPeriod"/>
            </a:pPr>
            <a:r>
              <a:rPr lang="en-US" dirty="0" smtClean="0"/>
              <a:t>In the AWS Management Console  choose services , choose ec2</a:t>
            </a:r>
          </a:p>
          <a:p>
            <a:pPr>
              <a:buAutoNum type="arabicPeriod"/>
            </a:pPr>
            <a:r>
              <a:rPr lang="en-US" dirty="0" smtClean="0"/>
              <a:t>On left side we see instances .choose instances</a:t>
            </a:r>
          </a:p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96952"/>
            <a:ext cx="779098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25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36711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Volume Type:</a:t>
            </a:r>
            <a:r>
              <a:rPr lang="en-US" dirty="0"/>
              <a:t> </a:t>
            </a:r>
            <a:r>
              <a:rPr lang="en-US" i="1" dirty="0"/>
              <a:t>General Purpose SSD (gp2)</a:t>
            </a:r>
            <a:endParaRPr lang="en-US" dirty="0"/>
          </a:p>
          <a:p>
            <a:r>
              <a:rPr lang="en-US" b="1" dirty="0"/>
              <a:t>Size (</a:t>
            </a:r>
            <a:r>
              <a:rPr lang="en-US" b="1" dirty="0" err="1"/>
              <a:t>GiB</a:t>
            </a:r>
            <a:r>
              <a:rPr lang="en-US" b="1" dirty="0"/>
              <a:t>):</a:t>
            </a:r>
            <a:r>
              <a:rPr lang="en-US" dirty="0"/>
              <a:t> 1. </a:t>
            </a:r>
            <a:r>
              <a:rPr lang="en-US" b="1" dirty="0"/>
              <a:t>NOTE</a:t>
            </a:r>
            <a:r>
              <a:rPr lang="en-US" dirty="0"/>
              <a:t>: You may be restricted from creating large volumes.</a:t>
            </a:r>
          </a:p>
          <a:p>
            <a:r>
              <a:rPr lang="en-US" b="1" dirty="0"/>
              <a:t>Availability Zone:</a:t>
            </a:r>
            <a:r>
              <a:rPr lang="en-US" dirty="0"/>
              <a:t> Select the same availability zone as your EC2 instance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80928"/>
            <a:ext cx="6608057" cy="371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5215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16561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Choose </a:t>
            </a:r>
            <a:r>
              <a:rPr lang="en-US" b="1" dirty="0"/>
              <a:t>Add Tag</a:t>
            </a:r>
            <a:endParaRPr lang="en-US" dirty="0"/>
          </a:p>
          <a:p>
            <a:r>
              <a:rPr lang="en-US" dirty="0"/>
              <a:t>In the Tag Editor, enter:</a:t>
            </a:r>
          </a:p>
          <a:p>
            <a:pPr lvl="1"/>
            <a:r>
              <a:rPr lang="en-US" b="1" dirty="0"/>
              <a:t>Key:</a:t>
            </a:r>
            <a:r>
              <a:rPr lang="en-US" dirty="0"/>
              <a:t> Name</a:t>
            </a:r>
          </a:p>
          <a:p>
            <a:pPr lvl="1"/>
            <a:r>
              <a:rPr lang="en-US" b="1" dirty="0"/>
              <a:t>Value:</a:t>
            </a:r>
            <a:r>
              <a:rPr lang="en-US" dirty="0"/>
              <a:t> My Volume</a:t>
            </a:r>
          </a:p>
          <a:p>
            <a:r>
              <a:rPr lang="en-US" dirty="0" smtClean="0"/>
              <a:t>Click on create volume</a:t>
            </a:r>
            <a:endParaRPr lang="en-IN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4904"/>
            <a:ext cx="7120114" cy="400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3674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64703"/>
          </a:xfrm>
        </p:spPr>
        <p:txBody>
          <a:bodyPr>
            <a:normAutofit/>
          </a:bodyPr>
          <a:lstStyle/>
          <a:p>
            <a:r>
              <a:rPr lang="en-US" dirty="0"/>
              <a:t>Select </a:t>
            </a:r>
            <a:r>
              <a:rPr lang="en-US" b="1" dirty="0"/>
              <a:t>My Volume</a:t>
            </a:r>
            <a:r>
              <a:rPr lang="en-US" dirty="0" smtClean="0"/>
              <a:t>.</a:t>
            </a:r>
            <a:r>
              <a:rPr lang="en-US" dirty="0"/>
              <a:t> </a:t>
            </a:r>
          </a:p>
          <a:p>
            <a:r>
              <a:rPr lang="en-US" dirty="0"/>
              <a:t>In the </a:t>
            </a:r>
            <a:r>
              <a:rPr lang="en-US" b="1" dirty="0"/>
              <a:t>Actions</a:t>
            </a:r>
            <a:r>
              <a:rPr lang="en-US" dirty="0"/>
              <a:t> menu, choose </a:t>
            </a:r>
            <a:r>
              <a:rPr lang="en-US" b="1" dirty="0"/>
              <a:t>Attach volume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6624736" cy="3726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31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Choose the </a:t>
            </a:r>
            <a:r>
              <a:rPr lang="en-US" b="1" dirty="0"/>
              <a:t>Instance</a:t>
            </a:r>
            <a:r>
              <a:rPr lang="en-US" dirty="0"/>
              <a:t> field, then select the instance that </a:t>
            </a:r>
            <a:r>
              <a:rPr lang="en-US" dirty="0" smtClean="0"/>
              <a:t>appears(Lab).</a:t>
            </a:r>
          </a:p>
          <a:p>
            <a:r>
              <a:rPr lang="en-IN" dirty="0"/>
              <a:t>Choose </a:t>
            </a:r>
            <a:r>
              <a:rPr lang="en-IN" b="1" dirty="0"/>
              <a:t>Attach volume</a:t>
            </a:r>
            <a:endParaRPr lang="en-IN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852936"/>
            <a:ext cx="6224014" cy="3501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5014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Choose the Details drop down menu above these instructions you are currently reading, and then choose </a:t>
            </a:r>
            <a:r>
              <a:rPr lang="en-US" dirty="0" smtClean="0"/>
              <a:t>Show</a:t>
            </a:r>
          </a:p>
          <a:p>
            <a:r>
              <a:rPr lang="en-US" dirty="0"/>
              <a:t>Choose the </a:t>
            </a:r>
            <a:r>
              <a:rPr lang="en-US" b="1" dirty="0"/>
              <a:t>Download PPK</a:t>
            </a:r>
            <a:r>
              <a:rPr lang="en-US" dirty="0"/>
              <a:t> button and save the </a:t>
            </a:r>
            <a:r>
              <a:rPr lang="en-US" b="1" dirty="0" err="1"/>
              <a:t>labsuser.ppk</a:t>
            </a:r>
            <a:r>
              <a:rPr lang="en-US" dirty="0"/>
              <a:t> file. </a:t>
            </a:r>
            <a:endParaRPr lang="en-IN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80928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1252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363272" cy="1944216"/>
          </a:xfrm>
        </p:spPr>
        <p:txBody>
          <a:bodyPr>
            <a:normAutofit fontScale="55000" lnSpcReduction="20000"/>
          </a:bodyPr>
          <a:lstStyle/>
          <a:p>
            <a:r>
              <a:rPr lang="en-IN" dirty="0"/>
              <a:t>Open </a:t>
            </a:r>
            <a:r>
              <a:rPr lang="en-IN" b="1" dirty="0" smtClean="0"/>
              <a:t>putty.exe</a:t>
            </a:r>
          </a:p>
          <a:p>
            <a:r>
              <a:rPr lang="en-US" dirty="0"/>
              <a:t>Configure your </a:t>
            </a:r>
            <a:r>
              <a:rPr lang="en-US" dirty="0" err="1"/>
              <a:t>PuTTY</a:t>
            </a:r>
            <a:r>
              <a:rPr lang="en-US" dirty="0"/>
              <a:t> session:</a:t>
            </a:r>
          </a:p>
          <a:p>
            <a:pPr lvl="1"/>
            <a:r>
              <a:rPr lang="en-US" dirty="0"/>
              <a:t>Choose </a:t>
            </a:r>
            <a:r>
              <a:rPr lang="en-US" b="1" dirty="0"/>
              <a:t>Session</a:t>
            </a:r>
            <a:endParaRPr lang="en-US" dirty="0"/>
          </a:p>
          <a:p>
            <a:pPr lvl="1"/>
            <a:r>
              <a:rPr lang="en-US" b="1" dirty="0"/>
              <a:t>Host Name (or IP address):</a:t>
            </a:r>
            <a:r>
              <a:rPr lang="en-US" dirty="0"/>
              <a:t> Paste the </a:t>
            </a:r>
            <a:r>
              <a:rPr lang="en-US" i="1" dirty="0"/>
              <a:t>Public DNS or IPv4 address</a:t>
            </a:r>
            <a:r>
              <a:rPr lang="en-US" dirty="0"/>
              <a:t> of the Lab instance that you noted earlier. </a:t>
            </a:r>
          </a:p>
          <a:p>
            <a:pPr lvl="1"/>
            <a:r>
              <a:rPr lang="en-US" dirty="0"/>
              <a:t>Back in </a:t>
            </a:r>
            <a:r>
              <a:rPr lang="en-US" dirty="0" err="1"/>
              <a:t>PuTTY</a:t>
            </a:r>
            <a:r>
              <a:rPr lang="en-US" dirty="0"/>
              <a:t>, in the </a:t>
            </a:r>
            <a:r>
              <a:rPr lang="en-US" b="1" dirty="0"/>
              <a:t>Connection</a:t>
            </a:r>
            <a:r>
              <a:rPr lang="en-US" dirty="0"/>
              <a:t> list, expand </a:t>
            </a:r>
            <a:r>
              <a:rPr lang="en-US" b="1" dirty="0"/>
              <a:t>SSH</a:t>
            </a:r>
            <a:endParaRPr lang="en-US" dirty="0"/>
          </a:p>
          <a:p>
            <a:pPr lvl="1"/>
            <a:r>
              <a:rPr lang="en-US" dirty="0"/>
              <a:t>Choose </a:t>
            </a:r>
            <a:r>
              <a:rPr lang="en-US" b="1" dirty="0" err="1"/>
              <a:t>Auth</a:t>
            </a:r>
            <a:r>
              <a:rPr lang="en-US" dirty="0"/>
              <a:t> and expand </a:t>
            </a:r>
            <a:r>
              <a:rPr lang="en-US" b="1" dirty="0"/>
              <a:t>Credentials</a:t>
            </a:r>
            <a:endParaRPr lang="en-US" dirty="0"/>
          </a:p>
          <a:p>
            <a:pPr lvl="1"/>
            <a:r>
              <a:rPr lang="en-US" dirty="0"/>
              <a:t>Under </a:t>
            </a:r>
            <a:r>
              <a:rPr lang="en-US" b="1" dirty="0"/>
              <a:t>Private key file for authentication:</a:t>
            </a:r>
            <a:r>
              <a:rPr lang="en-US" dirty="0"/>
              <a:t> Choose </a:t>
            </a:r>
            <a:r>
              <a:rPr lang="en-US" b="1" dirty="0"/>
              <a:t>Browse</a:t>
            </a:r>
            <a:endParaRPr lang="en-US" dirty="0"/>
          </a:p>
          <a:p>
            <a:pPr lvl="1"/>
            <a:r>
              <a:rPr lang="en-US" dirty="0"/>
              <a:t>Browse to the </a:t>
            </a:r>
            <a:r>
              <a:rPr lang="en-US" i="1" dirty="0" err="1"/>
              <a:t>labsuser.ppk</a:t>
            </a:r>
            <a:r>
              <a:rPr lang="en-US" dirty="0"/>
              <a:t> file that you downloaded, select it, and choose </a:t>
            </a:r>
            <a:r>
              <a:rPr lang="en-US" b="1" dirty="0"/>
              <a:t>Open</a:t>
            </a:r>
            <a:endParaRPr lang="en-US" dirty="0"/>
          </a:p>
          <a:p>
            <a:pPr lvl="1"/>
            <a:r>
              <a:rPr lang="en-US" dirty="0"/>
              <a:t>Choose </a:t>
            </a:r>
            <a:r>
              <a:rPr lang="en-US" b="1" dirty="0"/>
              <a:t>Open</a:t>
            </a:r>
            <a:r>
              <a:rPr lang="en-US" dirty="0"/>
              <a:t> </a:t>
            </a:r>
            <a:r>
              <a:rPr lang="en-US" dirty="0" smtClean="0"/>
              <a:t>again.</a:t>
            </a:r>
            <a:r>
              <a:rPr lang="en-US" dirty="0"/>
              <a:t> When prompted </a:t>
            </a:r>
            <a:r>
              <a:rPr lang="en-US" b="1" dirty="0"/>
              <a:t>login as</a:t>
            </a:r>
            <a:r>
              <a:rPr lang="en-US" dirty="0"/>
              <a:t>, enter: </a:t>
            </a:r>
            <a:r>
              <a:rPr lang="en-US" dirty="0" smtClean="0"/>
              <a:t>ec2-user</a:t>
            </a:r>
            <a:endParaRPr lang="en-US" dirty="0"/>
          </a:p>
          <a:p>
            <a:endParaRPr lang="en-IN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80928"/>
            <a:ext cx="6864085" cy="3861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6405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putty is ready for executing your commands like creating a directory, viewing a file, creating a </a:t>
            </a:r>
            <a:r>
              <a:rPr lang="en-US" dirty="0" err="1" smtClean="0"/>
              <a:t>file,etc</a:t>
            </a:r>
            <a:r>
              <a:rPr lang="en-US" dirty="0" smtClean="0"/>
              <a:t>….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3487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VPC(Virtual Private Cloud)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12241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1. AWS Management Console  choose service, choose </a:t>
            </a:r>
            <a:r>
              <a:rPr lang="en-US" dirty="0" err="1"/>
              <a:t>vpc</a:t>
            </a:r>
            <a:endParaRPr lang="en-US" dirty="0"/>
          </a:p>
          <a:p>
            <a:r>
              <a:rPr lang="en-US" dirty="0"/>
              <a:t>2.At the top check the location N. Virginia (us-east-1)</a:t>
            </a:r>
          </a:p>
          <a:p>
            <a:r>
              <a:rPr lang="en-US" dirty="0"/>
              <a:t>3.Choose the create </a:t>
            </a:r>
            <a:r>
              <a:rPr lang="en-US" dirty="0" err="1"/>
              <a:t>vpc</a:t>
            </a:r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754632"/>
            <a:ext cx="7362925" cy="341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58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9"/>
            <a:ext cx="7931224" cy="936103"/>
          </a:xfrm>
        </p:spPr>
        <p:txBody>
          <a:bodyPr>
            <a:normAutofit/>
          </a:bodyPr>
          <a:lstStyle/>
          <a:p>
            <a:r>
              <a:rPr lang="en-US" dirty="0"/>
              <a:t>4. Type the name of the </a:t>
            </a:r>
            <a:r>
              <a:rPr lang="en-US" dirty="0" err="1"/>
              <a:t>vpc</a:t>
            </a:r>
            <a:r>
              <a:rPr lang="en-US" dirty="0"/>
              <a:t> </a:t>
            </a:r>
          </a:p>
          <a:p>
            <a:r>
              <a:rPr lang="en-US" dirty="0"/>
              <a:t>      5. Set the no of Availability Zones 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32856"/>
            <a:ext cx="7971138" cy="41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66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91264" cy="10801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6. Adjust the </a:t>
            </a:r>
            <a:r>
              <a:rPr lang="en-US" dirty="0" err="1"/>
              <a:t>ip</a:t>
            </a:r>
            <a:r>
              <a:rPr lang="en-US" dirty="0"/>
              <a:t> address of public and private ,NAT gateways and VPC endpoints </a:t>
            </a:r>
          </a:p>
          <a:p>
            <a:r>
              <a:rPr lang="en-US" dirty="0"/>
              <a:t>7.Click on the create </a:t>
            </a:r>
            <a:r>
              <a:rPr lang="en-US" dirty="0" err="1"/>
              <a:t>vpc</a:t>
            </a:r>
            <a:r>
              <a:rPr lang="en-US" dirty="0"/>
              <a:t> 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0" y="2060847"/>
            <a:ext cx="8135989" cy="3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0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/>
          <a:lstStyle/>
          <a:p>
            <a:r>
              <a:rPr lang="en-US" dirty="0"/>
              <a:t>Choose the Launch instance  menu and select </a:t>
            </a:r>
            <a:r>
              <a:rPr lang="en-US" b="1" dirty="0" smtClean="0"/>
              <a:t>Launch instance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852936"/>
            <a:ext cx="6192688" cy="348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3952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8. Click on view </a:t>
            </a:r>
            <a:r>
              <a:rPr lang="en-US" dirty="0" err="1"/>
              <a:t>vpc</a:t>
            </a:r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76872"/>
            <a:ext cx="7049384" cy="39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92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9"/>
            <a:ext cx="8229600" cy="100811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9. In the left navigation pane, choose </a:t>
            </a:r>
            <a:r>
              <a:rPr lang="en-US" b="1" dirty="0"/>
              <a:t>Subnets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10.Click on create subnets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50544"/>
            <a:ext cx="7624165" cy="366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62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1"/>
            <a:ext cx="8003232" cy="1512168"/>
          </a:xfrm>
        </p:spPr>
        <p:txBody>
          <a:bodyPr>
            <a:normAutofit fontScale="77500" lnSpcReduction="20000"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VPC ID: lab-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vpc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(select from the menu).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Subnet name: lab-subnet-public2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Availability Zone: Select the </a:t>
            </a:r>
            <a:r>
              <a:rPr lang="en-US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Availability Zone (for example, us-east-1b)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IPv4 CIDR block: 10.0.2.0/24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 Click on create subnet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20888"/>
            <a:ext cx="717591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34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1"/>
            <a:ext cx="8147248" cy="1872207"/>
          </a:xfrm>
        </p:spPr>
        <p:txBody>
          <a:bodyPr>
            <a:normAutofit fontScale="85000" lnSpcReduction="20000"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13.Again click on  create subnet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VPC ID: lab-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vpc</a:t>
            </a:r>
            <a:endParaRPr 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Subnet name: lab-subnet-private2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Availability Zone: Select the </a:t>
            </a:r>
            <a:r>
              <a:rPr lang="en-US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Availability Zone (for example, us-east-1b)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IPv4 CIDR block: 10.0.3.0/24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 Choose create subnet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40" y="2852936"/>
            <a:ext cx="7718704" cy="362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32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692696"/>
            <a:ext cx="8280920" cy="151216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15. In the left navigation pane, choose Route tables.</a:t>
            </a:r>
          </a:p>
          <a:p>
            <a:r>
              <a:rPr lang="en-US" dirty="0"/>
              <a:t>16. Select the lab-rtb-private1-us-east-1a route table.</a:t>
            </a:r>
          </a:p>
          <a:p>
            <a:r>
              <a:rPr lang="en-US" dirty="0"/>
              <a:t>17.In the lower pane, choose the Routes tab.</a:t>
            </a:r>
          </a:p>
          <a:p>
            <a:r>
              <a:rPr lang="en-US" dirty="0"/>
              <a:t>18. Choose the Subnet associations tab and choose Edit subnet associations</a:t>
            </a:r>
          </a:p>
          <a:p>
            <a:r>
              <a:rPr lang="en-US" dirty="0"/>
              <a:t>19. Leave lab-subnet-private1-us-east-1a selected, but also select lab-subnet-private2 and Save associations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11504" r="1767" b="9461"/>
          <a:stretch/>
        </p:blipFill>
        <p:spPr>
          <a:xfrm>
            <a:off x="1437543" y="2060848"/>
            <a:ext cx="5870762" cy="2555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 t="22345" r="2135" b="24251"/>
          <a:stretch/>
        </p:blipFill>
        <p:spPr>
          <a:xfrm>
            <a:off x="1547664" y="4725144"/>
            <a:ext cx="6302809" cy="187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75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7"/>
            <a:ext cx="8219256" cy="1656183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 Select the lab-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rtb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-public route table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21. In the lower pane, choose the Routes tab.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22. Choose the Subnet associations tab and choose Edit subnet associations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23. Leave lab-subnet-public1-us-east-1a selected, but also select lab-subnet-public2 and Save associations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1" t="10821" r="538" b="15196"/>
          <a:stretch/>
        </p:blipFill>
        <p:spPr>
          <a:xfrm>
            <a:off x="1448224" y="2276872"/>
            <a:ext cx="5884574" cy="2376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" t="23830" r="1228" b="17508"/>
          <a:stretch/>
        </p:blipFill>
        <p:spPr>
          <a:xfrm>
            <a:off x="971600" y="4853128"/>
            <a:ext cx="7160552" cy="186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58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19442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24. In the left navigation pane, choose </a:t>
            </a:r>
            <a:r>
              <a:rPr lang="en-US" b="1" dirty="0"/>
              <a:t>Security groups</a:t>
            </a:r>
            <a:r>
              <a:rPr lang="en-US" dirty="0"/>
              <a:t>.</a:t>
            </a:r>
          </a:p>
          <a:p>
            <a:r>
              <a:rPr lang="en-US" dirty="0"/>
              <a:t>25.Choose </a:t>
            </a:r>
            <a:r>
              <a:rPr lang="en-US" b="1" dirty="0"/>
              <a:t>Create security group </a:t>
            </a:r>
            <a:r>
              <a:rPr lang="en-US" dirty="0"/>
              <a:t>and then configure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26.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Security group name: Web Security Group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Description: Enable HTTP access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VPC: choose the X to remove the currently selected VPC, then from the drop down list choose lab-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vpc</a:t>
            </a:r>
            <a:endParaRPr 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780928"/>
            <a:ext cx="7310941" cy="346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15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1"/>
            <a:ext cx="8229600" cy="1800199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27. the Inbound rules pane, choose Add rules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28.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Configure the following settings:</a:t>
            </a:r>
          </a:p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Type: </a:t>
            </a:r>
            <a:r>
              <a:rPr lang="en-US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</a:p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Source: </a:t>
            </a:r>
            <a:r>
              <a:rPr lang="en-US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Anywhere-IPv4</a:t>
            </a:r>
            <a:endParaRPr 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Description: Permit web requests</a:t>
            </a:r>
          </a:p>
          <a:p>
            <a:r>
              <a:rPr lang="en-US" dirty="0"/>
              <a:t>29. Scroll to the bottom of the page and choose Create security group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64904"/>
            <a:ext cx="7818399" cy="3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53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5"/>
            <a:ext cx="8219256" cy="259228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30.</a:t>
            </a:r>
            <a:r>
              <a:rPr lang="en-US" b="1" dirty="0"/>
              <a:t> Services</a:t>
            </a:r>
            <a:r>
              <a:rPr lang="en-US" dirty="0"/>
              <a:t>, search for and choose </a:t>
            </a:r>
            <a:r>
              <a:rPr lang="en-US" b="1" dirty="0"/>
              <a:t>EC2</a:t>
            </a:r>
            <a:r>
              <a:rPr lang="en-US" dirty="0"/>
              <a:t> to open the  EC2 console and choose </a:t>
            </a:r>
            <a:r>
              <a:rPr lang="en-US" b="1" dirty="0"/>
              <a:t>Launch instance</a:t>
            </a:r>
            <a:r>
              <a:rPr lang="en-US" dirty="0"/>
              <a:t>.</a:t>
            </a:r>
          </a:p>
          <a:p>
            <a:r>
              <a:rPr lang="en-US" dirty="0"/>
              <a:t>31. Name the </a:t>
            </a:r>
            <a:r>
              <a:rPr lang="en-US" dirty="0" err="1"/>
              <a:t>instance:Web</a:t>
            </a:r>
            <a:r>
              <a:rPr lang="en-US" dirty="0"/>
              <a:t> Server 1</a:t>
            </a:r>
          </a:p>
          <a:p>
            <a:r>
              <a:rPr lang="en-US" dirty="0"/>
              <a:t>32. Choose an AMI from which to create the instance      and keep the default </a:t>
            </a:r>
            <a:r>
              <a:rPr lang="en-US" b="1" dirty="0"/>
              <a:t>Amazon Linux</a:t>
            </a:r>
            <a:r>
              <a:rPr lang="en-US" dirty="0"/>
              <a:t> selected. </a:t>
            </a:r>
          </a:p>
          <a:p>
            <a:r>
              <a:rPr lang="en-US" dirty="0"/>
              <a:t>33. Choose an Instance </a:t>
            </a:r>
            <a:r>
              <a:rPr lang="en-US" dirty="0" err="1"/>
              <a:t>type:keep</a:t>
            </a:r>
            <a:r>
              <a:rPr lang="en-US" dirty="0"/>
              <a:t> the default </a:t>
            </a:r>
            <a:r>
              <a:rPr lang="en-US" b="1" dirty="0"/>
              <a:t>t2.micro</a:t>
            </a:r>
            <a:r>
              <a:rPr lang="en-US" dirty="0"/>
              <a:t> selected.</a:t>
            </a:r>
          </a:p>
          <a:p>
            <a:r>
              <a:rPr lang="en-US" dirty="0"/>
              <a:t>34. From the </a:t>
            </a:r>
            <a:r>
              <a:rPr lang="en-US" b="1" dirty="0"/>
              <a:t>Key pair name</a:t>
            </a:r>
            <a:r>
              <a:rPr lang="en-US" dirty="0"/>
              <a:t> menu, select </a:t>
            </a:r>
            <a:r>
              <a:rPr lang="en-US" b="1" dirty="0" err="1"/>
              <a:t>vockey</a:t>
            </a:r>
            <a:r>
              <a:rPr lang="en-US" dirty="0"/>
              <a:t>.</a:t>
            </a:r>
          </a:p>
          <a:p>
            <a:r>
              <a:rPr lang="en-US" dirty="0"/>
              <a:t>35. Configure the Network </a:t>
            </a:r>
            <a:r>
              <a:rPr lang="en-US" dirty="0" err="1"/>
              <a:t>settings:choose</a:t>
            </a:r>
            <a:r>
              <a:rPr lang="en-US" dirty="0"/>
              <a:t> </a:t>
            </a:r>
            <a:r>
              <a:rPr lang="en-US" b="1" dirty="0"/>
              <a:t>Edit</a:t>
            </a:r>
            <a:r>
              <a:rPr lang="en-US" dirty="0"/>
              <a:t>, then configure:</a:t>
            </a:r>
          </a:p>
          <a:p>
            <a:r>
              <a:rPr lang="en-US" dirty="0"/>
              <a:t>     </a:t>
            </a:r>
            <a:r>
              <a:rPr lang="en-US" b="1" dirty="0"/>
              <a:t>Network:</a:t>
            </a:r>
            <a:r>
              <a:rPr lang="en-US" dirty="0"/>
              <a:t> </a:t>
            </a:r>
            <a:r>
              <a:rPr lang="en-US" i="1" dirty="0"/>
              <a:t>lab-</a:t>
            </a:r>
            <a:r>
              <a:rPr lang="en-US" i="1" dirty="0" err="1"/>
              <a:t>vpc</a:t>
            </a:r>
            <a:r>
              <a:rPr lang="en-US" dirty="0"/>
              <a:t> </a:t>
            </a:r>
          </a:p>
          <a:p>
            <a:r>
              <a:rPr lang="en-US" b="1" dirty="0"/>
              <a:t>      Subnet:</a:t>
            </a:r>
            <a:r>
              <a:rPr lang="en-US" dirty="0"/>
              <a:t> </a:t>
            </a:r>
            <a:r>
              <a:rPr lang="en-US" i="1" dirty="0"/>
              <a:t>lab-subnet-public2</a:t>
            </a:r>
            <a:r>
              <a:rPr lang="en-US" dirty="0"/>
              <a:t> (</a:t>
            </a:r>
            <a:r>
              <a:rPr lang="en-US" i="1" dirty="0"/>
              <a:t>not</a:t>
            </a:r>
            <a:r>
              <a:rPr lang="en-US" dirty="0"/>
              <a:t> Private!)</a:t>
            </a:r>
          </a:p>
          <a:p>
            <a:r>
              <a:rPr lang="en-US" b="1" dirty="0"/>
              <a:t>      Auto-assign public IP:</a:t>
            </a:r>
            <a:r>
              <a:rPr lang="en-US" dirty="0"/>
              <a:t> </a:t>
            </a:r>
            <a:r>
              <a:rPr lang="en-US" i="1" dirty="0"/>
              <a:t>Enable</a:t>
            </a:r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9556" r="37075" b="7106"/>
          <a:stretch/>
        </p:blipFill>
        <p:spPr>
          <a:xfrm>
            <a:off x="323529" y="3461711"/>
            <a:ext cx="4176464" cy="2657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8" r="38442" b="7668"/>
          <a:stretch/>
        </p:blipFill>
        <p:spPr>
          <a:xfrm>
            <a:off x="4644008" y="3412360"/>
            <a:ext cx="4398272" cy="275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77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3"/>
            <a:ext cx="8229600" cy="151216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36. Under Firewall (security groups), choose Select existing security group.</a:t>
            </a:r>
          </a:p>
          <a:p>
            <a:r>
              <a:rPr lang="en-US" dirty="0"/>
              <a:t>37. For Common security groups, select default</a:t>
            </a:r>
          </a:p>
          <a:p>
            <a:r>
              <a:rPr lang="en-US" dirty="0"/>
              <a:t>38. Expand the Advanced details panel.</a:t>
            </a:r>
          </a:p>
          <a:p>
            <a:r>
              <a:rPr lang="en-US" dirty="0"/>
              <a:t>39. Scroll to the bottom of the page enter the code in User data </a:t>
            </a:r>
          </a:p>
          <a:p>
            <a:r>
              <a:rPr lang="en-US" dirty="0"/>
              <a:t>40. choose Launch instance and Choose View all instances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20"/>
          <a:stretch/>
        </p:blipFill>
        <p:spPr>
          <a:xfrm>
            <a:off x="179512" y="2780928"/>
            <a:ext cx="4278506" cy="3582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80"/>
          <a:stretch/>
        </p:blipFill>
        <p:spPr>
          <a:xfrm>
            <a:off x="4644008" y="2778632"/>
            <a:ext cx="4251837" cy="369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4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147248" cy="1540767"/>
          </a:xfrm>
        </p:spPr>
        <p:txBody>
          <a:bodyPr>
            <a:normAutofit/>
          </a:bodyPr>
          <a:lstStyle/>
          <a:p>
            <a:r>
              <a:rPr lang="en-US" dirty="0"/>
              <a:t>Give the instance the name </a:t>
            </a:r>
            <a:r>
              <a:rPr lang="en-US" dirty="0" smtClean="0"/>
              <a:t>Web Server</a:t>
            </a:r>
          </a:p>
          <a:p>
            <a:r>
              <a:rPr lang="en-US" dirty="0"/>
              <a:t>In the list of available </a:t>
            </a:r>
            <a:r>
              <a:rPr lang="en-US" i="1" dirty="0"/>
              <a:t>Quick Start</a:t>
            </a:r>
            <a:r>
              <a:rPr lang="en-US" dirty="0"/>
              <a:t> AMIs, keep the default </a:t>
            </a:r>
            <a:r>
              <a:rPr lang="en-US" b="1" dirty="0"/>
              <a:t>Amazon Linux</a:t>
            </a:r>
            <a:r>
              <a:rPr lang="en-US" dirty="0"/>
              <a:t> AMI selected.</a:t>
            </a:r>
            <a:endParaRPr lang="en-IN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40968"/>
            <a:ext cx="6120680" cy="344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9661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19256" cy="3268960"/>
          </a:xfrm>
        </p:spPr>
        <p:txBody>
          <a:bodyPr>
            <a:normAutofit/>
          </a:bodyPr>
          <a:lstStyle/>
          <a:p>
            <a:r>
              <a:rPr lang="en-US" dirty="0"/>
              <a:t>41. Wait until Web Server 1 shows </a:t>
            </a:r>
            <a:r>
              <a:rPr lang="en-US" i="1" dirty="0"/>
              <a:t>2/2 checks passed</a:t>
            </a:r>
            <a:r>
              <a:rPr lang="en-US" dirty="0"/>
              <a:t> in the Status check column.</a:t>
            </a:r>
          </a:p>
          <a:p>
            <a:r>
              <a:rPr lang="en-US" dirty="0"/>
              <a:t>42. Select Web Server 1 and Copy the Public IPv4 DNS value shown in the Details tab at the bottom of the page.</a:t>
            </a:r>
          </a:p>
          <a:p>
            <a:r>
              <a:rPr lang="en-US" dirty="0"/>
              <a:t>43. Open a new web browser tab, paste the Public DNS value and press Enter and you should see a web page   displaying the AWS logo and instance meta-data values.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3931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EBS(Elastic Block Store)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59"/>
          </a:xfrm>
        </p:spPr>
        <p:txBody>
          <a:bodyPr>
            <a:normAutofit fontScale="92500" lnSpcReduction="10000"/>
          </a:bodyPr>
          <a:lstStyle/>
          <a:p>
            <a:pPr>
              <a:buAutoNum type="arabicPeriod"/>
            </a:pPr>
            <a:r>
              <a:rPr lang="en-US" dirty="0"/>
              <a:t>In the </a:t>
            </a:r>
            <a:r>
              <a:rPr lang="en-US" b="1" dirty="0"/>
              <a:t>AWS Management Console</a:t>
            </a:r>
            <a:r>
              <a:rPr lang="en-US" dirty="0"/>
              <a:t>, on the </a:t>
            </a:r>
            <a:r>
              <a:rPr lang="en-US" b="1" dirty="0"/>
              <a:t>Services</a:t>
            </a:r>
            <a:r>
              <a:rPr lang="en-US" dirty="0"/>
              <a:t> menu, click </a:t>
            </a:r>
            <a:r>
              <a:rPr lang="en-US" b="1" dirty="0"/>
              <a:t>EC2</a:t>
            </a:r>
            <a:r>
              <a:rPr lang="en-US" dirty="0"/>
              <a:t>.</a:t>
            </a:r>
          </a:p>
          <a:p>
            <a:pPr>
              <a:buAutoNum type="arabicPeriod" startAt="2"/>
            </a:pPr>
            <a:r>
              <a:rPr lang="en-US" dirty="0"/>
              <a:t>Choose </a:t>
            </a:r>
            <a:r>
              <a:rPr lang="en-US" b="1" dirty="0"/>
              <a:t>Instances</a:t>
            </a:r>
            <a:r>
              <a:rPr lang="en-US" dirty="0"/>
              <a:t> and an Amazon EC2 instance named </a:t>
            </a:r>
            <a:r>
              <a:rPr lang="en-US" b="1" dirty="0"/>
              <a:t>Lab</a:t>
            </a:r>
            <a:r>
              <a:rPr lang="en-US" dirty="0"/>
              <a:t> has already been launched for your lab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068960"/>
            <a:ext cx="6840760" cy="34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59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IAM (Identify and Access Management)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122413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1.Login to your AWS account</a:t>
            </a:r>
          </a:p>
          <a:p>
            <a:r>
              <a:rPr lang="en-US" dirty="0"/>
              <a:t>2.Aws console select IAM</a:t>
            </a:r>
          </a:p>
          <a:p>
            <a:r>
              <a:rPr lang="en-US" dirty="0"/>
              <a:t>3.From the left pane select users groups and choose create group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7"/>
          <a:stretch/>
        </p:blipFill>
        <p:spPr>
          <a:xfrm>
            <a:off x="1085355" y="2708920"/>
            <a:ext cx="6366966" cy="344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09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19256" cy="1252735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4.Name the user group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Attach permissions policies by selecting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AmazonEC2FullAccess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6.Click on create group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"/>
          <a:stretch/>
        </p:blipFill>
        <p:spPr>
          <a:xfrm>
            <a:off x="1691680" y="3140968"/>
            <a:ext cx="6153986" cy="331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99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7.Now left pane click on users and then select add users </a:t>
            </a:r>
          </a:p>
          <a:p>
            <a:r>
              <a:rPr lang="en-US" dirty="0"/>
              <a:t>8.Give the user name and click on next ,next and create user</a:t>
            </a:r>
          </a:p>
          <a:p>
            <a:r>
              <a:rPr lang="en-US" dirty="0"/>
              <a:t>9.User successfully created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29"/>
          <a:stretch/>
        </p:blipFill>
        <p:spPr>
          <a:xfrm>
            <a:off x="1497376" y="2996952"/>
            <a:ext cx="6055530" cy="324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56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75240" cy="15407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10.Now click on user group and select group the which we created before</a:t>
            </a:r>
          </a:p>
          <a:p>
            <a:r>
              <a:rPr lang="en-US" dirty="0"/>
              <a:t>11.Scoll down we add user click on it and select the user which we created</a:t>
            </a:r>
          </a:p>
          <a:p>
            <a:r>
              <a:rPr lang="en-US" dirty="0"/>
              <a:t>12. Finally we created adding users to the group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" b="1"/>
          <a:stretch/>
        </p:blipFill>
        <p:spPr>
          <a:xfrm>
            <a:off x="1331640" y="3140968"/>
            <a:ext cx="6143415" cy="33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58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4791138"/>
          </a:xfrm>
        </p:spPr>
        <p:txBody>
          <a:bodyPr>
            <a:normAutofit/>
          </a:bodyPr>
          <a:lstStyle/>
          <a:p>
            <a:r>
              <a:rPr lang="en-US" dirty="0" smtClean="0"/>
              <a:t>THANK</a:t>
            </a:r>
            <a:br>
              <a:rPr lang="en-US" dirty="0" smtClean="0"/>
            </a:br>
            <a:r>
              <a:rPr lang="en-US" dirty="0" smtClean="0"/>
              <a:t>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5024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7"/>
            <a:ext cx="8229600" cy="108012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/>
              <a:t>Instance type</a:t>
            </a:r>
            <a:r>
              <a:rPr lang="en-US" dirty="0"/>
              <a:t> panel, keep the default </a:t>
            </a:r>
            <a:r>
              <a:rPr lang="en-US" b="1" dirty="0" smtClean="0"/>
              <a:t>t2.micro</a:t>
            </a:r>
          </a:p>
          <a:p>
            <a:r>
              <a:rPr lang="en-US" dirty="0"/>
              <a:t>For </a:t>
            </a:r>
            <a:r>
              <a:rPr lang="en-US" b="1" dirty="0"/>
              <a:t>Key pair name - </a:t>
            </a:r>
            <a:r>
              <a:rPr lang="en-US" b="1" i="1" dirty="0"/>
              <a:t>required</a:t>
            </a:r>
            <a:r>
              <a:rPr lang="en-US" dirty="0"/>
              <a:t>, choose </a:t>
            </a:r>
            <a:r>
              <a:rPr lang="en-US" b="1" dirty="0" err="1"/>
              <a:t>vockey</a:t>
            </a:r>
            <a:r>
              <a:rPr lang="en-US" dirty="0" smtClean="0"/>
              <a:t> </a:t>
            </a:r>
            <a:r>
              <a:rPr lang="en-US" dirty="0"/>
              <a:t>selected.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92896"/>
            <a:ext cx="6408712" cy="3902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627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7"/>
            <a:ext cx="8363272" cy="15121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Next we will go to network settings and click edit.</a:t>
            </a:r>
          </a:p>
          <a:p>
            <a:r>
              <a:rPr lang="en-US" dirty="0"/>
              <a:t>For </a:t>
            </a:r>
            <a:r>
              <a:rPr lang="en-US" b="1" dirty="0"/>
              <a:t>VPC</a:t>
            </a:r>
            <a:r>
              <a:rPr lang="en-US" dirty="0"/>
              <a:t>, select </a:t>
            </a:r>
            <a:r>
              <a:rPr lang="en-US" b="1" dirty="0"/>
              <a:t>Lab VPC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/>
              <a:t>Under </a:t>
            </a:r>
            <a:r>
              <a:rPr lang="en-US" b="1" dirty="0"/>
              <a:t>Firewall (security groups)</a:t>
            </a:r>
            <a:r>
              <a:rPr lang="en-US" dirty="0"/>
              <a:t>, </a:t>
            </a:r>
            <a:r>
              <a:rPr lang="en-US" dirty="0" smtClean="0"/>
              <a:t>we choose </a:t>
            </a:r>
            <a:r>
              <a:rPr lang="en-US" b="1" dirty="0"/>
              <a:t>Create security group</a:t>
            </a:r>
            <a:r>
              <a:rPr lang="en-US" dirty="0"/>
              <a:t> and configure</a:t>
            </a:r>
            <a:r>
              <a:rPr lang="en-US" dirty="0" smtClean="0"/>
              <a:t>:       </a:t>
            </a:r>
            <a:r>
              <a:rPr lang="en-US" b="1" dirty="0" smtClean="0"/>
              <a:t>Security </a:t>
            </a:r>
            <a:r>
              <a:rPr lang="en-US" b="1" dirty="0"/>
              <a:t>group name:</a:t>
            </a:r>
            <a:r>
              <a:rPr lang="en-US" dirty="0"/>
              <a:t> Web Server security </a:t>
            </a:r>
            <a:r>
              <a:rPr lang="en-US" dirty="0" err="1" smtClean="0"/>
              <a:t>group,</a:t>
            </a:r>
            <a:r>
              <a:rPr lang="en-US" b="1" dirty="0" err="1" smtClean="0"/>
              <a:t>Description</a:t>
            </a:r>
            <a:r>
              <a:rPr lang="en-US" b="1" dirty="0"/>
              <a:t>:</a:t>
            </a:r>
            <a:r>
              <a:rPr lang="en-US" dirty="0"/>
              <a:t> Security group for my web server</a:t>
            </a:r>
          </a:p>
          <a:p>
            <a:pPr marL="0" indent="0">
              <a:buNone/>
            </a:pPr>
            <a:endParaRPr lang="en-US" dirty="0" smtClean="0"/>
          </a:p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54464"/>
            <a:ext cx="7632848" cy="3966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40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836713"/>
            <a:ext cx="8208912" cy="1440159"/>
          </a:xfrm>
        </p:spPr>
        <p:txBody>
          <a:bodyPr>
            <a:normAutofit fontScale="92500"/>
          </a:bodyPr>
          <a:lstStyle/>
          <a:p>
            <a:r>
              <a:rPr lang="en-US" dirty="0"/>
              <a:t>Under </a:t>
            </a:r>
            <a:r>
              <a:rPr lang="en-US" b="1" dirty="0"/>
              <a:t>Inbound security group rules</a:t>
            </a:r>
            <a:r>
              <a:rPr lang="en-US" dirty="0"/>
              <a:t>, notice that one rule exists. </a:t>
            </a:r>
            <a:r>
              <a:rPr lang="en-US" b="1" dirty="0"/>
              <a:t>Remove</a:t>
            </a:r>
            <a:r>
              <a:rPr lang="en-US" dirty="0"/>
              <a:t> this rule.</a:t>
            </a:r>
          </a:p>
          <a:p>
            <a:r>
              <a:rPr lang="en-US" dirty="0"/>
              <a:t>In the </a:t>
            </a:r>
            <a:r>
              <a:rPr lang="en-US" i="1" dirty="0"/>
              <a:t>Configure storage</a:t>
            </a:r>
            <a:r>
              <a:rPr lang="en-US" dirty="0"/>
              <a:t> section, keep the default settings.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52" y="2132856"/>
            <a:ext cx="7776864" cy="4374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34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08720"/>
            <a:ext cx="8507288" cy="12241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Then click on the launch instances in right side.</a:t>
            </a:r>
          </a:p>
          <a:p>
            <a:pPr marL="0" indent="0">
              <a:buNone/>
            </a:pPr>
            <a:r>
              <a:rPr lang="en-US" dirty="0" smtClean="0"/>
              <a:t>It takes few minutes to create instances.</a:t>
            </a:r>
          </a:p>
          <a:p>
            <a:pPr marL="0" indent="0">
              <a:buNone/>
            </a:pPr>
            <a:r>
              <a:rPr lang="en-US" dirty="0" smtClean="0"/>
              <a:t>Finally we created an ec2 instances.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7376142" cy="414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5129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Amazon </a:t>
            </a:r>
            <a:r>
              <a:rPr lang="en-IN" b="1" dirty="0" err="1"/>
              <a:t>CloudWatch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AWS Management Console  choose services , choose cloud watch.</a:t>
            </a:r>
          </a:p>
          <a:p>
            <a:endParaRPr lang="en-US" dirty="0" smtClean="0"/>
          </a:p>
          <a:p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80928"/>
            <a:ext cx="6736071" cy="378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7748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158</TotalTime>
  <Words>1296</Words>
  <Application>Microsoft Office PowerPoint</Application>
  <PresentationFormat>On-screen Show (4:3)</PresentationFormat>
  <Paragraphs>143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Clarity</vt:lpstr>
      <vt:lpstr>AWS</vt:lpstr>
      <vt:lpstr>AWS EC2(Elastic Compute cloud)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Amazon CloudWatch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Amazon Elastic Block Store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VPC(Virtual Private Cloud)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EBS(Elastic Block Store)</vt:lpstr>
      <vt:lpstr>IAM (Identify and Access Management)</vt:lpstr>
      <vt:lpstr>PowerPoint Presentation</vt:lpstr>
      <vt:lpstr>PowerPoint Presentation</vt:lpstr>
      <vt:lpstr>PowerPoint Presentation</vt:lpstr>
      <vt:lpstr>THANK YOU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</dc:title>
  <dc:creator>ismail - [2010]</dc:creator>
  <cp:lastModifiedBy>ismail - [2010]</cp:lastModifiedBy>
  <cp:revision>14</cp:revision>
  <dcterms:created xsi:type="dcterms:W3CDTF">2023-04-03T16:44:46Z</dcterms:created>
  <dcterms:modified xsi:type="dcterms:W3CDTF">2023-04-04T03:50:43Z</dcterms:modified>
</cp:coreProperties>
</file>